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783" r:id="rId2"/>
  </p:sldIdLst>
  <p:sldSz cx="9144000" cy="6858000" type="screen4x3"/>
  <p:notesSz cx="6888163" cy="100203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miko Sasazaki" initials="KS" lastIdx="1" clrIdx="0">
    <p:extLst>
      <p:ext uri="{19B8F6BF-5375-455C-9EA6-DF929625EA0E}">
        <p15:presenceInfo xmlns:p15="http://schemas.microsoft.com/office/powerpoint/2012/main" userId="261140f11e22ba0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8000"/>
    <a:srgbClr val="1F49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801" autoAdjust="0"/>
  </p:normalViewPr>
  <p:slideViewPr>
    <p:cSldViewPr>
      <p:cViewPr varScale="1">
        <p:scale>
          <a:sx n="76" d="100"/>
          <a:sy n="76" d="100"/>
        </p:scale>
        <p:origin x="1642"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umiko Sasazaki" userId="261140f11e22ba0c" providerId="LiveId" clId="{2EE0AE47-3B0B-49A1-82F2-FC702025D444}"/>
    <pc:docChg chg="delSld delSection modSection">
      <pc:chgData name="Kumiko Sasazaki" userId="261140f11e22ba0c" providerId="LiveId" clId="{2EE0AE47-3B0B-49A1-82F2-FC702025D444}" dt="2026-06-30T04:29:06.840" v="3" actId="17851"/>
      <pc:docMkLst>
        <pc:docMk/>
      </pc:docMkLst>
      <pc:sldChg chg="del">
        <pc:chgData name="Kumiko Sasazaki" userId="261140f11e22ba0c" providerId="LiveId" clId="{2EE0AE47-3B0B-49A1-82F2-FC702025D444}" dt="2026-06-30T04:28:13.423" v="0" actId="47"/>
        <pc:sldMkLst>
          <pc:docMk/>
          <pc:sldMk cId="1132056180" sldId="256"/>
        </pc:sldMkLst>
      </pc:sldChg>
      <pc:sldChg chg="del">
        <pc:chgData name="Kumiko Sasazaki" userId="261140f11e22ba0c" providerId="LiveId" clId="{2EE0AE47-3B0B-49A1-82F2-FC702025D444}" dt="2026-06-30T04:28:13.423" v="0" actId="47"/>
        <pc:sldMkLst>
          <pc:docMk/>
          <pc:sldMk cId="3767216568" sldId="259"/>
        </pc:sldMkLst>
      </pc:sldChg>
      <pc:sldChg chg="del">
        <pc:chgData name="Kumiko Sasazaki" userId="261140f11e22ba0c" providerId="LiveId" clId="{2EE0AE47-3B0B-49A1-82F2-FC702025D444}" dt="2026-06-30T04:28:19.700" v="1" actId="47"/>
        <pc:sldMkLst>
          <pc:docMk/>
          <pc:sldMk cId="1146474344" sldId="261"/>
        </pc:sldMkLst>
      </pc:sldChg>
      <pc:sldChg chg="del">
        <pc:chgData name="Kumiko Sasazaki" userId="261140f11e22ba0c" providerId="LiveId" clId="{2EE0AE47-3B0B-49A1-82F2-FC702025D444}" dt="2026-06-30T04:28:19.700" v="1" actId="47"/>
        <pc:sldMkLst>
          <pc:docMk/>
          <pc:sldMk cId="0" sldId="279"/>
        </pc:sldMkLst>
      </pc:sldChg>
      <pc:sldChg chg="del">
        <pc:chgData name="Kumiko Sasazaki" userId="261140f11e22ba0c" providerId="LiveId" clId="{2EE0AE47-3B0B-49A1-82F2-FC702025D444}" dt="2026-06-30T04:28:19.700" v="1" actId="47"/>
        <pc:sldMkLst>
          <pc:docMk/>
          <pc:sldMk cId="3408468881" sldId="288"/>
        </pc:sldMkLst>
      </pc:sldChg>
      <pc:sldChg chg="del">
        <pc:chgData name="Kumiko Sasazaki" userId="261140f11e22ba0c" providerId="LiveId" clId="{2EE0AE47-3B0B-49A1-82F2-FC702025D444}" dt="2026-06-30T04:28:19.700" v="1" actId="47"/>
        <pc:sldMkLst>
          <pc:docMk/>
          <pc:sldMk cId="2860852234" sldId="294"/>
        </pc:sldMkLst>
      </pc:sldChg>
      <pc:sldChg chg="del">
        <pc:chgData name="Kumiko Sasazaki" userId="261140f11e22ba0c" providerId="LiveId" clId="{2EE0AE47-3B0B-49A1-82F2-FC702025D444}" dt="2026-06-30T04:28:19.700" v="1" actId="47"/>
        <pc:sldMkLst>
          <pc:docMk/>
          <pc:sldMk cId="1425533247" sldId="295"/>
        </pc:sldMkLst>
      </pc:sldChg>
      <pc:sldChg chg="del">
        <pc:chgData name="Kumiko Sasazaki" userId="261140f11e22ba0c" providerId="LiveId" clId="{2EE0AE47-3B0B-49A1-82F2-FC702025D444}" dt="2026-06-30T04:28:19.700" v="1" actId="47"/>
        <pc:sldMkLst>
          <pc:docMk/>
          <pc:sldMk cId="3471673322" sldId="311"/>
        </pc:sldMkLst>
      </pc:sldChg>
      <pc:sldChg chg="del">
        <pc:chgData name="Kumiko Sasazaki" userId="261140f11e22ba0c" providerId="LiveId" clId="{2EE0AE47-3B0B-49A1-82F2-FC702025D444}" dt="2026-06-30T04:28:19.700" v="1" actId="47"/>
        <pc:sldMkLst>
          <pc:docMk/>
          <pc:sldMk cId="4221516602" sldId="312"/>
        </pc:sldMkLst>
      </pc:sldChg>
      <pc:sldChg chg="del">
        <pc:chgData name="Kumiko Sasazaki" userId="261140f11e22ba0c" providerId="LiveId" clId="{2EE0AE47-3B0B-49A1-82F2-FC702025D444}" dt="2026-06-30T04:28:19.700" v="1" actId="47"/>
        <pc:sldMkLst>
          <pc:docMk/>
          <pc:sldMk cId="4236878207" sldId="314"/>
        </pc:sldMkLst>
      </pc:sldChg>
      <pc:sldChg chg="del">
        <pc:chgData name="Kumiko Sasazaki" userId="261140f11e22ba0c" providerId="LiveId" clId="{2EE0AE47-3B0B-49A1-82F2-FC702025D444}" dt="2026-06-30T04:28:19.700" v="1" actId="47"/>
        <pc:sldMkLst>
          <pc:docMk/>
          <pc:sldMk cId="516782574" sldId="325"/>
        </pc:sldMkLst>
      </pc:sldChg>
      <pc:sldChg chg="del">
        <pc:chgData name="Kumiko Sasazaki" userId="261140f11e22ba0c" providerId="LiveId" clId="{2EE0AE47-3B0B-49A1-82F2-FC702025D444}" dt="2026-06-30T04:28:19.700" v="1" actId="47"/>
        <pc:sldMkLst>
          <pc:docMk/>
          <pc:sldMk cId="234033026" sldId="332"/>
        </pc:sldMkLst>
      </pc:sldChg>
      <pc:sldChg chg="del">
        <pc:chgData name="Kumiko Sasazaki" userId="261140f11e22ba0c" providerId="LiveId" clId="{2EE0AE47-3B0B-49A1-82F2-FC702025D444}" dt="2026-06-30T04:28:19.700" v="1" actId="47"/>
        <pc:sldMkLst>
          <pc:docMk/>
          <pc:sldMk cId="3835511867" sldId="335"/>
        </pc:sldMkLst>
      </pc:sldChg>
      <pc:sldChg chg="del">
        <pc:chgData name="Kumiko Sasazaki" userId="261140f11e22ba0c" providerId="LiveId" clId="{2EE0AE47-3B0B-49A1-82F2-FC702025D444}" dt="2026-06-30T04:28:13.423" v="0" actId="47"/>
        <pc:sldMkLst>
          <pc:docMk/>
          <pc:sldMk cId="1954089836" sldId="340"/>
        </pc:sldMkLst>
      </pc:sldChg>
      <pc:sldChg chg="del">
        <pc:chgData name="Kumiko Sasazaki" userId="261140f11e22ba0c" providerId="LiveId" clId="{2EE0AE47-3B0B-49A1-82F2-FC702025D444}" dt="2026-06-30T04:28:19.700" v="1" actId="47"/>
        <pc:sldMkLst>
          <pc:docMk/>
          <pc:sldMk cId="135185775" sldId="349"/>
        </pc:sldMkLst>
      </pc:sldChg>
      <pc:sldChg chg="del">
        <pc:chgData name="Kumiko Sasazaki" userId="261140f11e22ba0c" providerId="LiveId" clId="{2EE0AE47-3B0B-49A1-82F2-FC702025D444}" dt="2026-06-30T04:28:19.700" v="1" actId="47"/>
        <pc:sldMkLst>
          <pc:docMk/>
          <pc:sldMk cId="979054343" sldId="583"/>
        </pc:sldMkLst>
      </pc:sldChg>
      <pc:sldChg chg="del">
        <pc:chgData name="Kumiko Sasazaki" userId="261140f11e22ba0c" providerId="LiveId" clId="{2EE0AE47-3B0B-49A1-82F2-FC702025D444}" dt="2026-06-30T04:28:19.700" v="1" actId="47"/>
        <pc:sldMkLst>
          <pc:docMk/>
          <pc:sldMk cId="2274618885" sldId="763"/>
        </pc:sldMkLst>
      </pc:sldChg>
      <pc:sldChg chg="del">
        <pc:chgData name="Kumiko Sasazaki" userId="261140f11e22ba0c" providerId="LiveId" clId="{2EE0AE47-3B0B-49A1-82F2-FC702025D444}" dt="2026-06-30T04:28:19.700" v="1" actId="47"/>
        <pc:sldMkLst>
          <pc:docMk/>
          <pc:sldMk cId="2801218141" sldId="875"/>
        </pc:sldMkLst>
      </pc:sldChg>
      <pc:sldChg chg="del">
        <pc:chgData name="Kumiko Sasazaki" userId="261140f11e22ba0c" providerId="LiveId" clId="{2EE0AE47-3B0B-49A1-82F2-FC702025D444}" dt="2026-06-30T04:28:19.700" v="1" actId="47"/>
        <pc:sldMkLst>
          <pc:docMk/>
          <pc:sldMk cId="2462069990" sldId="876"/>
        </pc:sldMkLst>
      </pc:sldChg>
      <pc:sldChg chg="del">
        <pc:chgData name="Kumiko Sasazaki" userId="261140f11e22ba0c" providerId="LiveId" clId="{2EE0AE47-3B0B-49A1-82F2-FC702025D444}" dt="2026-06-30T04:28:19.700" v="1" actId="47"/>
        <pc:sldMkLst>
          <pc:docMk/>
          <pc:sldMk cId="1121673943" sldId="877"/>
        </pc:sldMkLst>
      </pc:sldChg>
      <pc:sldChg chg="del">
        <pc:chgData name="Kumiko Sasazaki" userId="261140f11e22ba0c" providerId="LiveId" clId="{2EE0AE47-3B0B-49A1-82F2-FC702025D444}" dt="2026-06-30T04:28:19.700" v="1" actId="47"/>
        <pc:sldMkLst>
          <pc:docMk/>
          <pc:sldMk cId="1433295249" sldId="878"/>
        </pc:sldMkLst>
      </pc:sldChg>
      <pc:sldChg chg="del">
        <pc:chgData name="Kumiko Sasazaki" userId="261140f11e22ba0c" providerId="LiveId" clId="{2EE0AE47-3B0B-49A1-82F2-FC702025D444}" dt="2026-06-30T04:28:13.423" v="0" actId="47"/>
        <pc:sldMkLst>
          <pc:docMk/>
          <pc:sldMk cId="2054432925" sldId="882"/>
        </pc:sldMkLst>
      </pc:sldChg>
      <pc:sldChg chg="del">
        <pc:chgData name="Kumiko Sasazaki" userId="261140f11e22ba0c" providerId="LiveId" clId="{2EE0AE47-3B0B-49A1-82F2-FC702025D444}" dt="2026-06-30T04:28:19.700" v="1" actId="47"/>
        <pc:sldMkLst>
          <pc:docMk/>
          <pc:sldMk cId="333183273" sldId="1183"/>
        </pc:sldMkLst>
      </pc:sldChg>
      <pc:sldChg chg="del">
        <pc:chgData name="Kumiko Sasazaki" userId="261140f11e22ba0c" providerId="LiveId" clId="{2EE0AE47-3B0B-49A1-82F2-FC702025D444}" dt="2026-06-30T04:28:19.700" v="1" actId="47"/>
        <pc:sldMkLst>
          <pc:docMk/>
          <pc:sldMk cId="3409756163" sldId="1184"/>
        </pc:sldMkLst>
      </pc:sldChg>
      <pc:sldChg chg="del">
        <pc:chgData name="Kumiko Sasazaki" userId="261140f11e22ba0c" providerId="LiveId" clId="{2EE0AE47-3B0B-49A1-82F2-FC702025D444}" dt="2026-06-30T04:28:19.700" v="1" actId="47"/>
        <pc:sldMkLst>
          <pc:docMk/>
          <pc:sldMk cId="668262467" sldId="1205"/>
        </pc:sldMkLst>
      </pc:sldChg>
      <pc:sldChg chg="del">
        <pc:chgData name="Kumiko Sasazaki" userId="261140f11e22ba0c" providerId="LiveId" clId="{2EE0AE47-3B0B-49A1-82F2-FC702025D444}" dt="2026-06-30T04:28:19.700" v="1" actId="47"/>
        <pc:sldMkLst>
          <pc:docMk/>
          <pc:sldMk cId="164512155" sldId="1326"/>
        </pc:sldMkLst>
      </pc:sldChg>
      <pc:sldChg chg="del">
        <pc:chgData name="Kumiko Sasazaki" userId="261140f11e22ba0c" providerId="LiveId" clId="{2EE0AE47-3B0B-49A1-82F2-FC702025D444}" dt="2026-06-30T04:28:19.700" v="1" actId="47"/>
        <pc:sldMkLst>
          <pc:docMk/>
          <pc:sldMk cId="3059095696" sldId="1327"/>
        </pc:sldMkLst>
      </pc:sldChg>
      <pc:sldChg chg="del">
        <pc:chgData name="Kumiko Sasazaki" userId="261140f11e22ba0c" providerId="LiveId" clId="{2EE0AE47-3B0B-49A1-82F2-FC702025D444}" dt="2026-06-30T04:28:19.700" v="1" actId="47"/>
        <pc:sldMkLst>
          <pc:docMk/>
          <pc:sldMk cId="3286768438" sldId="1328"/>
        </pc:sldMkLst>
      </pc:sldChg>
      <pc:sldChg chg="del">
        <pc:chgData name="Kumiko Sasazaki" userId="261140f11e22ba0c" providerId="LiveId" clId="{2EE0AE47-3B0B-49A1-82F2-FC702025D444}" dt="2026-06-30T04:28:19.700" v="1" actId="47"/>
        <pc:sldMkLst>
          <pc:docMk/>
          <pc:sldMk cId="2690358101" sldId="1334"/>
        </pc:sldMkLst>
      </pc:sldChg>
      <pc:sldChg chg="del">
        <pc:chgData name="Kumiko Sasazaki" userId="261140f11e22ba0c" providerId="LiveId" clId="{2EE0AE47-3B0B-49A1-82F2-FC702025D444}" dt="2026-06-30T04:28:19.700" v="1" actId="47"/>
        <pc:sldMkLst>
          <pc:docMk/>
          <pc:sldMk cId="2317882042" sldId="1336"/>
        </pc:sldMkLst>
      </pc:sldChg>
      <pc:sldChg chg="del">
        <pc:chgData name="Kumiko Sasazaki" userId="261140f11e22ba0c" providerId="LiveId" clId="{2EE0AE47-3B0B-49A1-82F2-FC702025D444}" dt="2026-06-30T04:28:13.423" v="0" actId="47"/>
        <pc:sldMkLst>
          <pc:docMk/>
          <pc:sldMk cId="3845649275" sldId="1398"/>
        </pc:sldMkLst>
      </pc:sldChg>
      <pc:sldChg chg="del">
        <pc:chgData name="Kumiko Sasazaki" userId="261140f11e22ba0c" providerId="LiveId" clId="{2EE0AE47-3B0B-49A1-82F2-FC702025D444}" dt="2026-06-30T04:28:19.700" v="1" actId="47"/>
        <pc:sldMkLst>
          <pc:docMk/>
          <pc:sldMk cId="2971273376" sldId="1586"/>
        </pc:sldMkLst>
      </pc:sldChg>
      <pc:sldChg chg="del">
        <pc:chgData name="Kumiko Sasazaki" userId="261140f11e22ba0c" providerId="LiveId" clId="{2EE0AE47-3B0B-49A1-82F2-FC702025D444}" dt="2026-06-30T04:28:19.700" v="1" actId="47"/>
        <pc:sldMkLst>
          <pc:docMk/>
          <pc:sldMk cId="3874622841" sldId="1587"/>
        </pc:sldMkLst>
      </pc:sldChg>
      <pc:sldChg chg="del">
        <pc:chgData name="Kumiko Sasazaki" userId="261140f11e22ba0c" providerId="LiveId" clId="{2EE0AE47-3B0B-49A1-82F2-FC702025D444}" dt="2026-06-30T04:28:19.700" v="1" actId="47"/>
        <pc:sldMkLst>
          <pc:docMk/>
          <pc:sldMk cId="572205820" sldId="1588"/>
        </pc:sldMkLst>
      </pc:sldChg>
      <pc:sldChg chg="del">
        <pc:chgData name="Kumiko Sasazaki" userId="261140f11e22ba0c" providerId="LiveId" clId="{2EE0AE47-3B0B-49A1-82F2-FC702025D444}" dt="2026-06-30T04:28:19.700" v="1" actId="47"/>
        <pc:sldMkLst>
          <pc:docMk/>
          <pc:sldMk cId="1544422426" sldId="1589"/>
        </pc:sldMkLst>
      </pc:sldChg>
      <pc:sldChg chg="del">
        <pc:chgData name="Kumiko Sasazaki" userId="261140f11e22ba0c" providerId="LiveId" clId="{2EE0AE47-3B0B-49A1-82F2-FC702025D444}" dt="2026-06-30T04:28:19.700" v="1" actId="47"/>
        <pc:sldMkLst>
          <pc:docMk/>
          <pc:sldMk cId="4044005727" sldId="1590"/>
        </pc:sldMkLst>
      </pc:sldChg>
      <pc:sldChg chg="del">
        <pc:chgData name="Kumiko Sasazaki" userId="261140f11e22ba0c" providerId="LiveId" clId="{2EE0AE47-3B0B-49A1-82F2-FC702025D444}" dt="2026-06-30T04:28:19.700" v="1" actId="47"/>
        <pc:sldMkLst>
          <pc:docMk/>
          <pc:sldMk cId="362122919" sldId="1591"/>
        </pc:sldMkLst>
      </pc:sldChg>
      <pc:sldChg chg="del">
        <pc:chgData name="Kumiko Sasazaki" userId="261140f11e22ba0c" providerId="LiveId" clId="{2EE0AE47-3B0B-49A1-82F2-FC702025D444}" dt="2026-06-30T04:28:19.700" v="1" actId="47"/>
        <pc:sldMkLst>
          <pc:docMk/>
          <pc:sldMk cId="3269842714" sldId="1592"/>
        </pc:sldMkLst>
      </pc:sldChg>
      <pc:sldChg chg="del">
        <pc:chgData name="Kumiko Sasazaki" userId="261140f11e22ba0c" providerId="LiveId" clId="{2EE0AE47-3B0B-49A1-82F2-FC702025D444}" dt="2026-06-30T04:28:19.700" v="1" actId="47"/>
        <pc:sldMkLst>
          <pc:docMk/>
          <pc:sldMk cId="1195310307" sldId="1711"/>
        </pc:sldMkLst>
      </pc:sldChg>
      <pc:sldChg chg="del">
        <pc:chgData name="Kumiko Sasazaki" userId="261140f11e22ba0c" providerId="LiveId" clId="{2EE0AE47-3B0B-49A1-82F2-FC702025D444}" dt="2026-06-30T04:28:19.700" v="1" actId="47"/>
        <pc:sldMkLst>
          <pc:docMk/>
          <pc:sldMk cId="3725476157" sldId="1712"/>
        </pc:sldMkLst>
      </pc:sldChg>
      <pc:sldChg chg="del">
        <pc:chgData name="Kumiko Sasazaki" userId="261140f11e22ba0c" providerId="LiveId" clId="{2EE0AE47-3B0B-49A1-82F2-FC702025D444}" dt="2026-06-30T04:28:19.700" v="1" actId="47"/>
        <pc:sldMkLst>
          <pc:docMk/>
          <pc:sldMk cId="3726504554" sldId="1713"/>
        </pc:sldMkLst>
      </pc:sldChg>
      <pc:sldChg chg="del">
        <pc:chgData name="Kumiko Sasazaki" userId="261140f11e22ba0c" providerId="LiveId" clId="{2EE0AE47-3B0B-49A1-82F2-FC702025D444}" dt="2026-06-30T04:28:19.700" v="1" actId="47"/>
        <pc:sldMkLst>
          <pc:docMk/>
          <pc:sldMk cId="3400297061" sldId="1714"/>
        </pc:sldMkLst>
      </pc:sldChg>
      <pc:sldChg chg="del">
        <pc:chgData name="Kumiko Sasazaki" userId="261140f11e22ba0c" providerId="LiveId" clId="{2EE0AE47-3B0B-49A1-82F2-FC702025D444}" dt="2026-06-30T04:28:19.700" v="1" actId="47"/>
        <pc:sldMkLst>
          <pc:docMk/>
          <pc:sldMk cId="3961606273" sldId="1715"/>
        </pc:sldMkLst>
      </pc:sldChg>
      <pc:sldChg chg="del">
        <pc:chgData name="Kumiko Sasazaki" userId="261140f11e22ba0c" providerId="LiveId" clId="{2EE0AE47-3B0B-49A1-82F2-FC702025D444}" dt="2026-06-30T04:28:19.700" v="1" actId="47"/>
        <pc:sldMkLst>
          <pc:docMk/>
          <pc:sldMk cId="2143449320" sldId="1716"/>
        </pc:sldMkLst>
      </pc:sldChg>
      <pc:sldChg chg="del">
        <pc:chgData name="Kumiko Sasazaki" userId="261140f11e22ba0c" providerId="LiveId" clId="{2EE0AE47-3B0B-49A1-82F2-FC702025D444}" dt="2026-06-30T04:28:19.700" v="1" actId="47"/>
        <pc:sldMkLst>
          <pc:docMk/>
          <pc:sldMk cId="1880194660" sldId="1717"/>
        </pc:sldMkLst>
      </pc:sldChg>
      <pc:sldChg chg="del">
        <pc:chgData name="Kumiko Sasazaki" userId="261140f11e22ba0c" providerId="LiveId" clId="{2EE0AE47-3B0B-49A1-82F2-FC702025D444}" dt="2026-06-30T04:28:19.700" v="1" actId="47"/>
        <pc:sldMkLst>
          <pc:docMk/>
          <pc:sldMk cId="2138064691" sldId="1718"/>
        </pc:sldMkLst>
      </pc:sldChg>
      <pc:sldChg chg="del">
        <pc:chgData name="Kumiko Sasazaki" userId="261140f11e22ba0c" providerId="LiveId" clId="{2EE0AE47-3B0B-49A1-82F2-FC702025D444}" dt="2026-06-30T04:28:19.700" v="1" actId="47"/>
        <pc:sldMkLst>
          <pc:docMk/>
          <pc:sldMk cId="3126492573" sldId="1719"/>
        </pc:sldMkLst>
      </pc:sldChg>
      <pc:sldChg chg="del">
        <pc:chgData name="Kumiko Sasazaki" userId="261140f11e22ba0c" providerId="LiveId" clId="{2EE0AE47-3B0B-49A1-82F2-FC702025D444}" dt="2026-06-30T04:28:19.700" v="1" actId="47"/>
        <pc:sldMkLst>
          <pc:docMk/>
          <pc:sldMk cId="2250827861" sldId="1720"/>
        </pc:sldMkLst>
      </pc:sldChg>
      <pc:sldChg chg="del">
        <pc:chgData name="Kumiko Sasazaki" userId="261140f11e22ba0c" providerId="LiveId" clId="{2EE0AE47-3B0B-49A1-82F2-FC702025D444}" dt="2026-06-30T04:28:19.700" v="1" actId="47"/>
        <pc:sldMkLst>
          <pc:docMk/>
          <pc:sldMk cId="100573571" sldId="1721"/>
        </pc:sldMkLst>
      </pc:sldChg>
      <pc:sldChg chg="del">
        <pc:chgData name="Kumiko Sasazaki" userId="261140f11e22ba0c" providerId="LiveId" clId="{2EE0AE47-3B0B-49A1-82F2-FC702025D444}" dt="2026-06-30T04:28:19.700" v="1" actId="47"/>
        <pc:sldMkLst>
          <pc:docMk/>
          <pc:sldMk cId="1986812827" sldId="1722"/>
        </pc:sldMkLst>
      </pc:sldChg>
      <pc:sldChg chg="del">
        <pc:chgData name="Kumiko Sasazaki" userId="261140f11e22ba0c" providerId="LiveId" clId="{2EE0AE47-3B0B-49A1-82F2-FC702025D444}" dt="2026-06-30T04:28:19.700" v="1" actId="47"/>
        <pc:sldMkLst>
          <pc:docMk/>
          <pc:sldMk cId="816068958" sldId="1723"/>
        </pc:sldMkLst>
      </pc:sldChg>
      <pc:sldChg chg="del">
        <pc:chgData name="Kumiko Sasazaki" userId="261140f11e22ba0c" providerId="LiveId" clId="{2EE0AE47-3B0B-49A1-82F2-FC702025D444}" dt="2026-06-30T04:28:19.700" v="1" actId="47"/>
        <pc:sldMkLst>
          <pc:docMk/>
          <pc:sldMk cId="3988604359" sldId="1724"/>
        </pc:sldMkLst>
      </pc:sldChg>
      <pc:sldChg chg="del">
        <pc:chgData name="Kumiko Sasazaki" userId="261140f11e22ba0c" providerId="LiveId" clId="{2EE0AE47-3B0B-49A1-82F2-FC702025D444}" dt="2026-06-30T04:28:19.700" v="1" actId="47"/>
        <pc:sldMkLst>
          <pc:docMk/>
          <pc:sldMk cId="1005015191" sldId="1725"/>
        </pc:sldMkLst>
      </pc:sldChg>
      <pc:sldChg chg="del">
        <pc:chgData name="Kumiko Sasazaki" userId="261140f11e22ba0c" providerId="LiveId" clId="{2EE0AE47-3B0B-49A1-82F2-FC702025D444}" dt="2026-06-30T04:28:19.700" v="1" actId="47"/>
        <pc:sldMkLst>
          <pc:docMk/>
          <pc:sldMk cId="1742133738" sldId="1726"/>
        </pc:sldMkLst>
      </pc:sldChg>
      <pc:sldChg chg="del">
        <pc:chgData name="Kumiko Sasazaki" userId="261140f11e22ba0c" providerId="LiveId" clId="{2EE0AE47-3B0B-49A1-82F2-FC702025D444}" dt="2026-06-30T04:28:19.700" v="1" actId="47"/>
        <pc:sldMkLst>
          <pc:docMk/>
          <pc:sldMk cId="3471767743" sldId="1727"/>
        </pc:sldMkLst>
      </pc:sldChg>
      <pc:sldChg chg="del">
        <pc:chgData name="Kumiko Sasazaki" userId="261140f11e22ba0c" providerId="LiveId" clId="{2EE0AE47-3B0B-49A1-82F2-FC702025D444}" dt="2026-06-30T04:28:19.700" v="1" actId="47"/>
        <pc:sldMkLst>
          <pc:docMk/>
          <pc:sldMk cId="1615417564" sldId="1728"/>
        </pc:sldMkLst>
      </pc:sldChg>
      <pc:sldChg chg="del">
        <pc:chgData name="Kumiko Sasazaki" userId="261140f11e22ba0c" providerId="LiveId" clId="{2EE0AE47-3B0B-49A1-82F2-FC702025D444}" dt="2026-06-30T04:28:19.700" v="1" actId="47"/>
        <pc:sldMkLst>
          <pc:docMk/>
          <pc:sldMk cId="225532350" sldId="1729"/>
        </pc:sldMkLst>
      </pc:sldChg>
      <pc:sldChg chg="del">
        <pc:chgData name="Kumiko Sasazaki" userId="261140f11e22ba0c" providerId="LiveId" clId="{2EE0AE47-3B0B-49A1-82F2-FC702025D444}" dt="2026-06-30T04:28:19.700" v="1" actId="47"/>
        <pc:sldMkLst>
          <pc:docMk/>
          <pc:sldMk cId="4228926871" sldId="1730"/>
        </pc:sldMkLst>
      </pc:sldChg>
      <pc:sldChg chg="del">
        <pc:chgData name="Kumiko Sasazaki" userId="261140f11e22ba0c" providerId="LiveId" clId="{2EE0AE47-3B0B-49A1-82F2-FC702025D444}" dt="2026-06-30T04:28:19.700" v="1" actId="47"/>
        <pc:sldMkLst>
          <pc:docMk/>
          <pc:sldMk cId="3027420730" sldId="1731"/>
        </pc:sldMkLst>
      </pc:sldChg>
      <pc:sldChg chg="del">
        <pc:chgData name="Kumiko Sasazaki" userId="261140f11e22ba0c" providerId="LiveId" clId="{2EE0AE47-3B0B-49A1-82F2-FC702025D444}" dt="2026-06-30T04:28:19.700" v="1" actId="47"/>
        <pc:sldMkLst>
          <pc:docMk/>
          <pc:sldMk cId="1670975343" sldId="1732"/>
        </pc:sldMkLst>
      </pc:sldChg>
      <pc:sldChg chg="del">
        <pc:chgData name="Kumiko Sasazaki" userId="261140f11e22ba0c" providerId="LiveId" clId="{2EE0AE47-3B0B-49A1-82F2-FC702025D444}" dt="2026-06-30T04:28:19.700" v="1" actId="47"/>
        <pc:sldMkLst>
          <pc:docMk/>
          <pc:sldMk cId="407887966" sldId="1733"/>
        </pc:sldMkLst>
      </pc:sldChg>
      <pc:sldChg chg="del">
        <pc:chgData name="Kumiko Sasazaki" userId="261140f11e22ba0c" providerId="LiveId" clId="{2EE0AE47-3B0B-49A1-82F2-FC702025D444}" dt="2026-06-30T04:28:19.700" v="1" actId="47"/>
        <pc:sldMkLst>
          <pc:docMk/>
          <pc:sldMk cId="4236368684" sldId="1734"/>
        </pc:sldMkLst>
      </pc:sldChg>
      <pc:sldChg chg="del">
        <pc:chgData name="Kumiko Sasazaki" userId="261140f11e22ba0c" providerId="LiveId" clId="{2EE0AE47-3B0B-49A1-82F2-FC702025D444}" dt="2026-06-30T04:28:19.700" v="1" actId="47"/>
        <pc:sldMkLst>
          <pc:docMk/>
          <pc:sldMk cId="1914886321" sldId="1735"/>
        </pc:sldMkLst>
      </pc:sldChg>
      <pc:sldChg chg="del">
        <pc:chgData name="Kumiko Sasazaki" userId="261140f11e22ba0c" providerId="LiveId" clId="{2EE0AE47-3B0B-49A1-82F2-FC702025D444}" dt="2026-06-30T04:28:19.700" v="1" actId="47"/>
        <pc:sldMkLst>
          <pc:docMk/>
          <pc:sldMk cId="3141585869" sldId="1736"/>
        </pc:sldMkLst>
      </pc:sldChg>
      <pc:sldChg chg="del">
        <pc:chgData name="Kumiko Sasazaki" userId="261140f11e22ba0c" providerId="LiveId" clId="{2EE0AE47-3B0B-49A1-82F2-FC702025D444}" dt="2026-06-30T04:28:19.700" v="1" actId="47"/>
        <pc:sldMkLst>
          <pc:docMk/>
          <pc:sldMk cId="590297092" sldId="1737"/>
        </pc:sldMkLst>
      </pc:sldChg>
      <pc:sldChg chg="del">
        <pc:chgData name="Kumiko Sasazaki" userId="261140f11e22ba0c" providerId="LiveId" clId="{2EE0AE47-3B0B-49A1-82F2-FC702025D444}" dt="2026-06-30T04:28:19.700" v="1" actId="47"/>
        <pc:sldMkLst>
          <pc:docMk/>
          <pc:sldMk cId="3849049477" sldId="1738"/>
        </pc:sldMkLst>
      </pc:sldChg>
      <pc:sldChg chg="del">
        <pc:chgData name="Kumiko Sasazaki" userId="261140f11e22ba0c" providerId="LiveId" clId="{2EE0AE47-3B0B-49A1-82F2-FC702025D444}" dt="2026-06-30T04:28:19.700" v="1" actId="47"/>
        <pc:sldMkLst>
          <pc:docMk/>
          <pc:sldMk cId="831256569" sldId="1739"/>
        </pc:sldMkLst>
      </pc:sldChg>
      <pc:sldChg chg="del">
        <pc:chgData name="Kumiko Sasazaki" userId="261140f11e22ba0c" providerId="LiveId" clId="{2EE0AE47-3B0B-49A1-82F2-FC702025D444}" dt="2026-06-30T04:28:19.700" v="1" actId="47"/>
        <pc:sldMkLst>
          <pc:docMk/>
          <pc:sldMk cId="777833211" sldId="1740"/>
        </pc:sldMkLst>
      </pc:sldChg>
      <pc:sldChg chg="del">
        <pc:chgData name="Kumiko Sasazaki" userId="261140f11e22ba0c" providerId="LiveId" clId="{2EE0AE47-3B0B-49A1-82F2-FC702025D444}" dt="2026-06-30T04:28:19.700" v="1" actId="47"/>
        <pc:sldMkLst>
          <pc:docMk/>
          <pc:sldMk cId="2774034016" sldId="1741"/>
        </pc:sldMkLst>
      </pc:sldChg>
      <pc:sldChg chg="del">
        <pc:chgData name="Kumiko Sasazaki" userId="261140f11e22ba0c" providerId="LiveId" clId="{2EE0AE47-3B0B-49A1-82F2-FC702025D444}" dt="2026-06-30T04:28:19.700" v="1" actId="47"/>
        <pc:sldMkLst>
          <pc:docMk/>
          <pc:sldMk cId="2054738617" sldId="1742"/>
        </pc:sldMkLst>
      </pc:sldChg>
      <pc:sldChg chg="del">
        <pc:chgData name="Kumiko Sasazaki" userId="261140f11e22ba0c" providerId="LiveId" clId="{2EE0AE47-3B0B-49A1-82F2-FC702025D444}" dt="2026-06-30T04:28:19.700" v="1" actId="47"/>
        <pc:sldMkLst>
          <pc:docMk/>
          <pc:sldMk cId="587534345" sldId="1743"/>
        </pc:sldMkLst>
      </pc:sldChg>
      <pc:sldChg chg="del">
        <pc:chgData name="Kumiko Sasazaki" userId="261140f11e22ba0c" providerId="LiveId" clId="{2EE0AE47-3B0B-49A1-82F2-FC702025D444}" dt="2026-06-30T04:28:19.700" v="1" actId="47"/>
        <pc:sldMkLst>
          <pc:docMk/>
          <pc:sldMk cId="1414200241" sldId="1744"/>
        </pc:sldMkLst>
      </pc:sldChg>
      <pc:sldChg chg="del">
        <pc:chgData name="Kumiko Sasazaki" userId="261140f11e22ba0c" providerId="LiveId" clId="{2EE0AE47-3B0B-49A1-82F2-FC702025D444}" dt="2026-06-30T04:28:19.700" v="1" actId="47"/>
        <pc:sldMkLst>
          <pc:docMk/>
          <pc:sldMk cId="1207950553" sldId="1745"/>
        </pc:sldMkLst>
      </pc:sldChg>
      <pc:sldChg chg="del">
        <pc:chgData name="Kumiko Sasazaki" userId="261140f11e22ba0c" providerId="LiveId" clId="{2EE0AE47-3B0B-49A1-82F2-FC702025D444}" dt="2026-06-30T04:28:19.700" v="1" actId="47"/>
        <pc:sldMkLst>
          <pc:docMk/>
          <pc:sldMk cId="3558419556" sldId="1746"/>
        </pc:sldMkLst>
      </pc:sldChg>
      <pc:sldChg chg="del">
        <pc:chgData name="Kumiko Sasazaki" userId="261140f11e22ba0c" providerId="LiveId" clId="{2EE0AE47-3B0B-49A1-82F2-FC702025D444}" dt="2026-06-30T04:28:19.700" v="1" actId="47"/>
        <pc:sldMkLst>
          <pc:docMk/>
          <pc:sldMk cId="1932965391" sldId="1747"/>
        </pc:sldMkLst>
      </pc:sldChg>
      <pc:sldChg chg="del">
        <pc:chgData name="Kumiko Sasazaki" userId="261140f11e22ba0c" providerId="LiveId" clId="{2EE0AE47-3B0B-49A1-82F2-FC702025D444}" dt="2026-06-30T04:28:19.700" v="1" actId="47"/>
        <pc:sldMkLst>
          <pc:docMk/>
          <pc:sldMk cId="3686085899" sldId="1748"/>
        </pc:sldMkLst>
      </pc:sldChg>
      <pc:sldChg chg="del">
        <pc:chgData name="Kumiko Sasazaki" userId="261140f11e22ba0c" providerId="LiveId" clId="{2EE0AE47-3B0B-49A1-82F2-FC702025D444}" dt="2026-06-30T04:28:19.700" v="1" actId="47"/>
        <pc:sldMkLst>
          <pc:docMk/>
          <pc:sldMk cId="1935391820" sldId="1749"/>
        </pc:sldMkLst>
      </pc:sldChg>
      <pc:sldChg chg="del">
        <pc:chgData name="Kumiko Sasazaki" userId="261140f11e22ba0c" providerId="LiveId" clId="{2EE0AE47-3B0B-49A1-82F2-FC702025D444}" dt="2026-06-30T04:28:19.700" v="1" actId="47"/>
        <pc:sldMkLst>
          <pc:docMk/>
          <pc:sldMk cId="1795334763" sldId="1750"/>
        </pc:sldMkLst>
      </pc:sldChg>
      <pc:sldChg chg="del">
        <pc:chgData name="Kumiko Sasazaki" userId="261140f11e22ba0c" providerId="LiveId" clId="{2EE0AE47-3B0B-49A1-82F2-FC702025D444}" dt="2026-06-30T04:28:19.700" v="1" actId="47"/>
        <pc:sldMkLst>
          <pc:docMk/>
          <pc:sldMk cId="1185081385" sldId="1751"/>
        </pc:sldMkLst>
      </pc:sldChg>
      <pc:sldChg chg="del">
        <pc:chgData name="Kumiko Sasazaki" userId="261140f11e22ba0c" providerId="LiveId" clId="{2EE0AE47-3B0B-49A1-82F2-FC702025D444}" dt="2026-06-30T04:28:19.700" v="1" actId="47"/>
        <pc:sldMkLst>
          <pc:docMk/>
          <pc:sldMk cId="3796757168" sldId="1752"/>
        </pc:sldMkLst>
      </pc:sldChg>
      <pc:sldChg chg="del">
        <pc:chgData name="Kumiko Sasazaki" userId="261140f11e22ba0c" providerId="LiveId" clId="{2EE0AE47-3B0B-49A1-82F2-FC702025D444}" dt="2026-06-30T04:28:19.700" v="1" actId="47"/>
        <pc:sldMkLst>
          <pc:docMk/>
          <pc:sldMk cId="4116553495" sldId="1753"/>
        </pc:sldMkLst>
      </pc:sldChg>
      <pc:sldChg chg="del">
        <pc:chgData name="Kumiko Sasazaki" userId="261140f11e22ba0c" providerId="LiveId" clId="{2EE0AE47-3B0B-49A1-82F2-FC702025D444}" dt="2026-06-30T04:28:19.700" v="1" actId="47"/>
        <pc:sldMkLst>
          <pc:docMk/>
          <pc:sldMk cId="2037225687" sldId="1754"/>
        </pc:sldMkLst>
      </pc:sldChg>
      <pc:sldChg chg="del">
        <pc:chgData name="Kumiko Sasazaki" userId="261140f11e22ba0c" providerId="LiveId" clId="{2EE0AE47-3B0B-49A1-82F2-FC702025D444}" dt="2026-06-30T04:28:19.700" v="1" actId="47"/>
        <pc:sldMkLst>
          <pc:docMk/>
          <pc:sldMk cId="1049125891" sldId="1755"/>
        </pc:sldMkLst>
      </pc:sldChg>
      <pc:sldChg chg="del">
        <pc:chgData name="Kumiko Sasazaki" userId="261140f11e22ba0c" providerId="LiveId" clId="{2EE0AE47-3B0B-49A1-82F2-FC702025D444}" dt="2026-06-30T04:28:19.700" v="1" actId="47"/>
        <pc:sldMkLst>
          <pc:docMk/>
          <pc:sldMk cId="3519952383" sldId="1756"/>
        </pc:sldMkLst>
      </pc:sldChg>
      <pc:sldChg chg="del">
        <pc:chgData name="Kumiko Sasazaki" userId="261140f11e22ba0c" providerId="LiveId" clId="{2EE0AE47-3B0B-49A1-82F2-FC702025D444}" dt="2026-06-30T04:28:13.423" v="0" actId="47"/>
        <pc:sldMkLst>
          <pc:docMk/>
          <pc:sldMk cId="3655889891" sldId="1757"/>
        </pc:sldMkLst>
      </pc:sldChg>
      <pc:sldChg chg="del">
        <pc:chgData name="Kumiko Sasazaki" userId="261140f11e22ba0c" providerId="LiveId" clId="{2EE0AE47-3B0B-49A1-82F2-FC702025D444}" dt="2026-06-30T04:28:13.423" v="0" actId="47"/>
        <pc:sldMkLst>
          <pc:docMk/>
          <pc:sldMk cId="4065753822" sldId="1758"/>
        </pc:sldMkLst>
      </pc:sldChg>
      <pc:sldChg chg="del">
        <pc:chgData name="Kumiko Sasazaki" userId="261140f11e22ba0c" providerId="LiveId" clId="{2EE0AE47-3B0B-49A1-82F2-FC702025D444}" dt="2026-06-30T04:28:13.423" v="0" actId="47"/>
        <pc:sldMkLst>
          <pc:docMk/>
          <pc:sldMk cId="3086013265" sldId="1759"/>
        </pc:sldMkLst>
      </pc:sldChg>
      <pc:sldChg chg="del">
        <pc:chgData name="Kumiko Sasazaki" userId="261140f11e22ba0c" providerId="LiveId" clId="{2EE0AE47-3B0B-49A1-82F2-FC702025D444}" dt="2026-06-30T04:28:13.423" v="0" actId="47"/>
        <pc:sldMkLst>
          <pc:docMk/>
          <pc:sldMk cId="3230989423" sldId="1762"/>
        </pc:sldMkLst>
      </pc:sldChg>
      <pc:sldChg chg="del">
        <pc:chgData name="Kumiko Sasazaki" userId="261140f11e22ba0c" providerId="LiveId" clId="{2EE0AE47-3B0B-49A1-82F2-FC702025D444}" dt="2026-06-30T04:28:13.423" v="0" actId="47"/>
        <pc:sldMkLst>
          <pc:docMk/>
          <pc:sldMk cId="3926426965" sldId="1765"/>
        </pc:sldMkLst>
      </pc:sldChg>
      <pc:sldChg chg="del">
        <pc:chgData name="Kumiko Sasazaki" userId="261140f11e22ba0c" providerId="LiveId" clId="{2EE0AE47-3B0B-49A1-82F2-FC702025D444}" dt="2026-06-30T04:28:13.423" v="0" actId="47"/>
        <pc:sldMkLst>
          <pc:docMk/>
          <pc:sldMk cId="756192958" sldId="1768"/>
        </pc:sldMkLst>
      </pc:sldChg>
      <pc:sldChg chg="del">
        <pc:chgData name="Kumiko Sasazaki" userId="261140f11e22ba0c" providerId="LiveId" clId="{2EE0AE47-3B0B-49A1-82F2-FC702025D444}" dt="2026-06-30T04:28:13.423" v="0" actId="47"/>
        <pc:sldMkLst>
          <pc:docMk/>
          <pc:sldMk cId="3892443851" sldId="1769"/>
        </pc:sldMkLst>
      </pc:sldChg>
      <pc:sldChg chg="del">
        <pc:chgData name="Kumiko Sasazaki" userId="261140f11e22ba0c" providerId="LiveId" clId="{2EE0AE47-3B0B-49A1-82F2-FC702025D444}" dt="2026-06-30T04:28:13.423" v="0" actId="47"/>
        <pc:sldMkLst>
          <pc:docMk/>
          <pc:sldMk cId="4078115276" sldId="1770"/>
        </pc:sldMkLst>
      </pc:sldChg>
      <pc:sldChg chg="del">
        <pc:chgData name="Kumiko Sasazaki" userId="261140f11e22ba0c" providerId="LiveId" clId="{2EE0AE47-3B0B-49A1-82F2-FC702025D444}" dt="2026-06-30T04:28:13.423" v="0" actId="47"/>
        <pc:sldMkLst>
          <pc:docMk/>
          <pc:sldMk cId="1380220969" sldId="1771"/>
        </pc:sldMkLst>
      </pc:sldChg>
      <pc:sldChg chg="del">
        <pc:chgData name="Kumiko Sasazaki" userId="261140f11e22ba0c" providerId="LiveId" clId="{2EE0AE47-3B0B-49A1-82F2-FC702025D444}" dt="2026-06-30T04:28:13.423" v="0" actId="47"/>
        <pc:sldMkLst>
          <pc:docMk/>
          <pc:sldMk cId="870707674" sldId="1772"/>
        </pc:sldMkLst>
      </pc:sldChg>
      <pc:sldChg chg="del">
        <pc:chgData name="Kumiko Sasazaki" userId="261140f11e22ba0c" providerId="LiveId" clId="{2EE0AE47-3B0B-49A1-82F2-FC702025D444}" dt="2026-06-30T04:28:19.700" v="1" actId="47"/>
        <pc:sldMkLst>
          <pc:docMk/>
          <pc:sldMk cId="829773606" sldId="1773"/>
        </pc:sldMkLst>
      </pc:sldChg>
      <pc:sldChg chg="del">
        <pc:chgData name="Kumiko Sasazaki" userId="261140f11e22ba0c" providerId="LiveId" clId="{2EE0AE47-3B0B-49A1-82F2-FC702025D444}" dt="2026-06-30T04:28:19.700" v="1" actId="47"/>
        <pc:sldMkLst>
          <pc:docMk/>
          <pc:sldMk cId="2016410428" sldId="1774"/>
        </pc:sldMkLst>
      </pc:sldChg>
      <pc:sldChg chg="del">
        <pc:chgData name="Kumiko Sasazaki" userId="261140f11e22ba0c" providerId="LiveId" clId="{2EE0AE47-3B0B-49A1-82F2-FC702025D444}" dt="2026-06-30T04:28:19.700" v="1" actId="47"/>
        <pc:sldMkLst>
          <pc:docMk/>
          <pc:sldMk cId="1126937383" sldId="1775"/>
        </pc:sldMkLst>
      </pc:sldChg>
      <pc:sldChg chg="del">
        <pc:chgData name="Kumiko Sasazaki" userId="261140f11e22ba0c" providerId="LiveId" clId="{2EE0AE47-3B0B-49A1-82F2-FC702025D444}" dt="2026-06-30T04:28:19.700" v="1" actId="47"/>
        <pc:sldMkLst>
          <pc:docMk/>
          <pc:sldMk cId="286961197" sldId="1776"/>
        </pc:sldMkLst>
      </pc:sldChg>
      <pc:sldChg chg="del">
        <pc:chgData name="Kumiko Sasazaki" userId="261140f11e22ba0c" providerId="LiveId" clId="{2EE0AE47-3B0B-49A1-82F2-FC702025D444}" dt="2026-06-30T04:28:19.700" v="1" actId="47"/>
        <pc:sldMkLst>
          <pc:docMk/>
          <pc:sldMk cId="2154171567" sldId="1777"/>
        </pc:sldMkLst>
      </pc:sldChg>
      <pc:sldChg chg="del">
        <pc:chgData name="Kumiko Sasazaki" userId="261140f11e22ba0c" providerId="LiveId" clId="{2EE0AE47-3B0B-49A1-82F2-FC702025D444}" dt="2026-06-30T04:28:13.423" v="0" actId="47"/>
        <pc:sldMkLst>
          <pc:docMk/>
          <pc:sldMk cId="1065951661" sldId="1778"/>
        </pc:sldMkLst>
      </pc:sldChg>
      <pc:sldChg chg="del">
        <pc:chgData name="Kumiko Sasazaki" userId="261140f11e22ba0c" providerId="LiveId" clId="{2EE0AE47-3B0B-49A1-82F2-FC702025D444}" dt="2026-06-30T04:28:13.423" v="0" actId="47"/>
        <pc:sldMkLst>
          <pc:docMk/>
          <pc:sldMk cId="94343783" sldId="1780"/>
        </pc:sldMkLst>
      </pc:sldChg>
      <pc:sldChg chg="del">
        <pc:chgData name="Kumiko Sasazaki" userId="261140f11e22ba0c" providerId="LiveId" clId="{2EE0AE47-3B0B-49A1-82F2-FC702025D444}" dt="2026-06-30T04:28:13.423" v="0" actId="47"/>
        <pc:sldMkLst>
          <pc:docMk/>
          <pc:sldMk cId="643062637" sldId="1781"/>
        </pc:sldMkLst>
      </pc:sldChg>
      <pc:sldChg chg="del">
        <pc:chgData name="Kumiko Sasazaki" userId="261140f11e22ba0c" providerId="LiveId" clId="{2EE0AE47-3B0B-49A1-82F2-FC702025D444}" dt="2026-06-30T04:28:13.423" v="0" actId="47"/>
        <pc:sldMkLst>
          <pc:docMk/>
          <pc:sldMk cId="2564312045" sldId="1782"/>
        </pc:sldMkLst>
      </pc:sldChg>
      <pc:sldMasterChg chg="delSldLayout">
        <pc:chgData name="Kumiko Sasazaki" userId="261140f11e22ba0c" providerId="LiveId" clId="{2EE0AE47-3B0B-49A1-82F2-FC702025D444}" dt="2026-06-30T04:28:19.700" v="1" actId="47"/>
        <pc:sldMasterMkLst>
          <pc:docMk/>
          <pc:sldMasterMk cId="596733442" sldId="2147483648"/>
        </pc:sldMasterMkLst>
        <pc:sldLayoutChg chg="del">
          <pc:chgData name="Kumiko Sasazaki" userId="261140f11e22ba0c" providerId="LiveId" clId="{2EE0AE47-3B0B-49A1-82F2-FC702025D444}" dt="2026-06-30T04:28:19.700" v="1" actId="47"/>
          <pc:sldLayoutMkLst>
            <pc:docMk/>
            <pc:sldMasterMk cId="596733442" sldId="2147483648"/>
            <pc:sldLayoutMk cId="3839503317"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kumimoji="1" lang="ja-JP" altLang="en-US"/>
          </a:p>
        </p:txBody>
      </p:sp>
      <p:sp>
        <p:nvSpPr>
          <p:cNvPr id="3" name="日付プレースホルダー 2"/>
          <p:cNvSpPr>
            <a:spLocks noGrp="1"/>
          </p:cNvSpPr>
          <p:nvPr>
            <p:ph type="dt" idx="1"/>
          </p:nvPr>
        </p:nvSpPr>
        <p:spPr>
          <a:xfrm>
            <a:off x="3901698" y="0"/>
            <a:ext cx="2984871" cy="501015"/>
          </a:xfrm>
          <a:prstGeom prst="rect">
            <a:avLst/>
          </a:prstGeom>
        </p:spPr>
        <p:txBody>
          <a:bodyPr vert="horz" lIns="96616" tIns="48308" rIns="96616" bIns="48308" rtlCol="0"/>
          <a:lstStyle>
            <a:lvl1pPr algn="r">
              <a:defRPr sz="1300"/>
            </a:lvl1pPr>
          </a:lstStyle>
          <a:p>
            <a:fld id="{0D01373E-68B3-4680-A668-EADC02119A8D}" type="datetimeFigureOut">
              <a:rPr kumimoji="1" lang="ja-JP" altLang="en-US" smtClean="0"/>
              <a:t>2026/6/30</a:t>
            </a:fld>
            <a:endParaRPr kumimoji="1" lang="ja-JP" altLang="en-US"/>
          </a:p>
        </p:txBody>
      </p:sp>
      <p:sp>
        <p:nvSpPr>
          <p:cNvPr id="4" name="スライド イメージ プレースホルダー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16" tIns="48308" rIns="96616" bIns="48308" rtlCol="0" anchor="ctr"/>
          <a:lstStyle/>
          <a:p>
            <a:endParaRPr lang="ja-JP" altLang="en-US"/>
          </a:p>
        </p:txBody>
      </p:sp>
      <p:sp>
        <p:nvSpPr>
          <p:cNvPr id="5" name="ノート プレースホルダー 4"/>
          <p:cNvSpPr>
            <a:spLocks noGrp="1"/>
          </p:cNvSpPr>
          <p:nvPr>
            <p:ph type="body" sz="quarter" idx="3"/>
          </p:nvPr>
        </p:nvSpPr>
        <p:spPr>
          <a:xfrm>
            <a:off x="688817" y="4759643"/>
            <a:ext cx="5510530" cy="4509135"/>
          </a:xfrm>
          <a:prstGeom prst="rect">
            <a:avLst/>
          </a:prstGeom>
        </p:spPr>
        <p:txBody>
          <a:bodyPr vert="horz" lIns="96616" tIns="48308" rIns="96616" bIns="4830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517546"/>
            <a:ext cx="2984871" cy="501015"/>
          </a:xfrm>
          <a:prstGeom prst="rect">
            <a:avLst/>
          </a:prstGeom>
        </p:spPr>
        <p:txBody>
          <a:bodyPr vert="horz" lIns="96616" tIns="48308" rIns="96616" bIns="4830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901698" y="9517546"/>
            <a:ext cx="2984871" cy="501015"/>
          </a:xfrm>
          <a:prstGeom prst="rect">
            <a:avLst/>
          </a:prstGeom>
        </p:spPr>
        <p:txBody>
          <a:bodyPr vert="horz" lIns="96616" tIns="48308" rIns="96616" bIns="48308" rtlCol="0" anchor="b"/>
          <a:lstStyle>
            <a:lvl1pPr algn="r">
              <a:defRPr sz="1300"/>
            </a:lvl1pPr>
          </a:lstStyle>
          <a:p>
            <a:fld id="{20542208-7564-4DF8-921A-CFC881AFD451}" type="slidenum">
              <a:rPr kumimoji="1" lang="ja-JP" altLang="en-US" smtClean="0"/>
              <a:t>‹#›</a:t>
            </a:fld>
            <a:endParaRPr kumimoji="1" lang="ja-JP" altLang="en-US"/>
          </a:p>
        </p:txBody>
      </p:sp>
    </p:spTree>
    <p:extLst>
      <p:ext uri="{BB962C8B-B14F-4D97-AF65-F5344CB8AC3E}">
        <p14:creationId xmlns:p14="http://schemas.microsoft.com/office/powerpoint/2010/main" val="418509727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37546E26-C074-438C-8B1F-22FC2F65EE1A}" type="datetimeFigureOut">
              <a:rPr kumimoji="1" lang="ja-JP" altLang="en-US" smtClean="0"/>
              <a:t>2026/6/30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03FFC4-4EAD-4E7F-B438-B76278E64355}" type="slidenum">
              <a:rPr kumimoji="1" lang="ja-JP" altLang="en-US" smtClean="0"/>
              <a:t>‹#›</a:t>
            </a:fld>
            <a:endParaRPr kumimoji="1" lang="ja-JP" altLang="en-US"/>
          </a:p>
        </p:txBody>
      </p:sp>
    </p:spTree>
    <p:extLst>
      <p:ext uri="{BB962C8B-B14F-4D97-AF65-F5344CB8AC3E}">
        <p14:creationId xmlns:p14="http://schemas.microsoft.com/office/powerpoint/2010/main" val="29183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7546E26-C074-438C-8B1F-22FC2F65EE1A}" type="datetimeFigureOut">
              <a:rPr kumimoji="1" lang="ja-JP" altLang="en-US" smtClean="0"/>
              <a:t>2026/6/30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03FFC4-4EAD-4E7F-B438-B76278E64355}" type="slidenum">
              <a:rPr kumimoji="1" lang="ja-JP" altLang="en-US" smtClean="0"/>
              <a:t>‹#›</a:t>
            </a:fld>
            <a:endParaRPr kumimoji="1" lang="ja-JP" altLang="en-US"/>
          </a:p>
        </p:txBody>
      </p:sp>
    </p:spTree>
    <p:extLst>
      <p:ext uri="{BB962C8B-B14F-4D97-AF65-F5344CB8AC3E}">
        <p14:creationId xmlns:p14="http://schemas.microsoft.com/office/powerpoint/2010/main" val="1869733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7546E26-C074-438C-8B1F-22FC2F65EE1A}" type="datetimeFigureOut">
              <a:rPr kumimoji="1" lang="ja-JP" altLang="en-US" smtClean="0"/>
              <a:t>2026/6/30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03FFC4-4EAD-4E7F-B438-B76278E64355}" type="slidenum">
              <a:rPr kumimoji="1" lang="ja-JP" altLang="en-US" smtClean="0"/>
              <a:t>‹#›</a:t>
            </a:fld>
            <a:endParaRPr kumimoji="1" lang="ja-JP" altLang="en-US"/>
          </a:p>
        </p:txBody>
      </p:sp>
    </p:spTree>
    <p:extLst>
      <p:ext uri="{BB962C8B-B14F-4D97-AF65-F5344CB8AC3E}">
        <p14:creationId xmlns:p14="http://schemas.microsoft.com/office/powerpoint/2010/main" val="3575178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青線タイトルとコンテンツ（笹崎）">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A15410-20AC-CCAB-224A-A6E15EA34BAA}"/>
              </a:ext>
            </a:extLst>
          </p:cNvPr>
          <p:cNvSpPr>
            <a:spLocks noGrp="1"/>
          </p:cNvSpPr>
          <p:nvPr>
            <p:ph type="title"/>
          </p:nvPr>
        </p:nvSpPr>
        <p:spPr>
          <a:xfrm>
            <a:off x="507699" y="260652"/>
            <a:ext cx="8127246" cy="555747"/>
          </a:xfrm>
        </p:spPr>
        <p:txBody>
          <a:bodyPr>
            <a:noAutofit/>
          </a:bodyPr>
          <a:lstStyle>
            <a:lvl1pPr>
              <a:defRPr sz="3000">
                <a:latin typeface="ＭＳ Ｐゴシック" panose="020B0600070205080204" pitchFamily="50" charset="-128"/>
                <a:ea typeface="ＭＳ Ｐゴシック" panose="020B0600070205080204" pitchFamily="50" charset="-128"/>
              </a:defRPr>
            </a:lvl1pPr>
          </a:lstStyle>
          <a:p>
            <a:r>
              <a:rPr kumimoji="1" lang="ja-JP" altLang="en-US" dirty="0"/>
              <a:t>マスター タイトルの書式設定</a:t>
            </a:r>
          </a:p>
        </p:txBody>
      </p:sp>
      <p:sp>
        <p:nvSpPr>
          <p:cNvPr id="3" name="スライド番号プレースホルダー 2">
            <a:extLst>
              <a:ext uri="{FF2B5EF4-FFF2-40B4-BE49-F238E27FC236}">
                <a16:creationId xmlns:a16="http://schemas.microsoft.com/office/drawing/2014/main" id="{BEE5DA06-32FA-A22B-6AF3-EA26654F0F9D}"/>
              </a:ext>
            </a:extLst>
          </p:cNvPr>
          <p:cNvSpPr>
            <a:spLocks noGrp="1"/>
          </p:cNvSpPr>
          <p:nvPr>
            <p:ph type="sldNum" sz="quarter" idx="10"/>
          </p:nvPr>
        </p:nvSpPr>
        <p:spPr/>
        <p:txBody>
          <a:bodyPr/>
          <a:lstStyle>
            <a:lvl1pPr>
              <a:defRPr sz="900">
                <a:latin typeface="HGS創英角ｺﾞｼｯｸUB" panose="020B0900000000000000" pitchFamily="50" charset="-128"/>
                <a:ea typeface="HGS創英角ｺﾞｼｯｸUB" panose="020B0900000000000000" pitchFamily="50" charset="-128"/>
              </a:defRPr>
            </a:lvl1pPr>
          </a:lstStyle>
          <a:p>
            <a:fld id="{EFFACC08-0E38-493C-AA42-7B496E19A2F3}" type="slidenum">
              <a:rPr kumimoji="1" lang="ja-JP" altLang="en-US" smtClean="0"/>
              <a:pPr/>
              <a:t>‹#›</a:t>
            </a:fld>
            <a:endParaRPr kumimoji="1" lang="ja-JP" altLang="en-US" dirty="0"/>
          </a:p>
        </p:txBody>
      </p:sp>
      <p:sp>
        <p:nvSpPr>
          <p:cNvPr id="5" name="コンテンツ プレースホルダー 4">
            <a:extLst>
              <a:ext uri="{FF2B5EF4-FFF2-40B4-BE49-F238E27FC236}">
                <a16:creationId xmlns:a16="http://schemas.microsoft.com/office/drawing/2014/main" id="{B781FDD1-0392-3B61-DE5A-A13D15EEF304}"/>
              </a:ext>
            </a:extLst>
          </p:cNvPr>
          <p:cNvSpPr>
            <a:spLocks noGrp="1"/>
          </p:cNvSpPr>
          <p:nvPr>
            <p:ph sz="quarter" idx="11"/>
          </p:nvPr>
        </p:nvSpPr>
        <p:spPr>
          <a:xfrm>
            <a:off x="539750" y="1125538"/>
            <a:ext cx="8127246" cy="5111774"/>
          </a:xfrm>
          <a:prstGeom prst="rect">
            <a:avLst/>
          </a:prstGeom>
        </p:spPr>
        <p:txBody>
          <a:bodyPr/>
          <a:lstStyle>
            <a:lvl1pPr marL="192881" indent="-192881">
              <a:buFont typeface="Wingdings" panose="05000000000000000000" pitchFamily="2" charset="2"/>
              <a:buChar char="n"/>
              <a:defRPr sz="2400" b="0">
                <a:solidFill>
                  <a:schemeClr val="tx1">
                    <a:lumMod val="50000"/>
                  </a:schemeClr>
                </a:solidFill>
                <a:latin typeface="ＭＳ ゴシック" panose="020B0609070205080204" pitchFamily="49" charset="-128"/>
                <a:ea typeface="ＭＳ ゴシック" panose="020B0609070205080204" pitchFamily="49" charset="-128"/>
              </a:defRPr>
            </a:lvl1pPr>
            <a:lvl2pPr marL="192881" indent="-192881">
              <a:buFont typeface="Wingdings" panose="05000000000000000000" pitchFamily="2" charset="2"/>
              <a:buChar char="l"/>
              <a:defRPr sz="1350"/>
            </a:lvl2pPr>
            <a:lvl3pPr marL="296651" indent="-160735">
              <a:buSzPct val="85000"/>
              <a:buFont typeface="Wingdings" panose="05000000000000000000" pitchFamily="2" charset="2"/>
              <a:buChar char="l"/>
              <a:defRPr sz="1800">
                <a:solidFill>
                  <a:schemeClr val="tx1">
                    <a:lumMod val="50000"/>
                  </a:schemeClr>
                </a:solidFill>
                <a:latin typeface="ＭＳ Ｐゴシック" panose="020B0600070205080204" pitchFamily="50" charset="-128"/>
                <a:ea typeface="ＭＳ Ｐゴシック" panose="020B0600070205080204" pitchFamily="50" charset="-128"/>
              </a:defRPr>
            </a:lvl3pPr>
            <a:lvl4pPr marL="387517" indent="-160735">
              <a:buFont typeface="Wingdings" panose="05000000000000000000" pitchFamily="2" charset="2"/>
              <a:buChar char="Ø"/>
              <a:defRPr sz="1350">
                <a:solidFill>
                  <a:schemeClr val="tx1">
                    <a:lumMod val="50000"/>
                  </a:schemeClr>
                </a:solidFill>
                <a:latin typeface="ＭＳ ゴシック" panose="020B0609070205080204" pitchFamily="49" charset="-128"/>
                <a:ea typeface="ＭＳ ゴシック" panose="020B0609070205080204" pitchFamily="49" charset="-128"/>
              </a:defRPr>
            </a:lvl4pPr>
            <a:lvl5pPr marL="478383" indent="-160735">
              <a:buFont typeface="Wingdings" panose="05000000000000000000" pitchFamily="2" charset="2"/>
              <a:buChar char="ü"/>
              <a:defRPr sz="1200">
                <a:solidFill>
                  <a:schemeClr val="tx1">
                    <a:lumMod val="50000"/>
                  </a:schemeClr>
                </a:solidFill>
                <a:latin typeface="ＭＳ ゴシック" panose="020B0609070205080204" pitchFamily="49" charset="-128"/>
                <a:ea typeface="ＭＳ ゴシック" panose="020B0609070205080204" pitchFamily="49" charset="-128"/>
              </a:defRPr>
            </a:lvl5pPr>
            <a:lvl6pPr marL="1254258" indent="0">
              <a:buNone/>
              <a:defRPr/>
            </a:lvl6pPr>
          </a:lstStyle>
          <a:p>
            <a:pPr lvl="0"/>
            <a:r>
              <a:rPr kumimoji="1" lang="ja-JP" altLang="en-US" dirty="0"/>
              <a:t>マスター テキストの書式設定</a:t>
            </a:r>
          </a:p>
          <a:p>
            <a:pPr lvl="2"/>
            <a:r>
              <a:rPr kumimoji="1" lang="ja-JP" altLang="en-US" dirty="0"/>
              <a:t>第 </a:t>
            </a:r>
            <a:r>
              <a:rPr kumimoji="1" lang="en-US" altLang="ja-JP" dirty="0"/>
              <a:t>2 </a:t>
            </a:r>
            <a:r>
              <a:rPr kumimoji="1" lang="ja-JP" altLang="en-US" dirty="0"/>
              <a:t>レベル</a:t>
            </a:r>
          </a:p>
          <a:p>
            <a:pPr lvl="3"/>
            <a:r>
              <a:rPr kumimoji="1" lang="ja-JP" altLang="en-US" dirty="0"/>
              <a:t>第 </a:t>
            </a:r>
            <a:r>
              <a:rPr kumimoji="1" lang="en-US" altLang="ja-JP" dirty="0"/>
              <a:t>3 </a:t>
            </a:r>
            <a:r>
              <a:rPr kumimoji="1" lang="ja-JP" altLang="en-US" dirty="0"/>
              <a:t>レベル</a:t>
            </a:r>
          </a:p>
          <a:p>
            <a:pPr lvl="4"/>
            <a:r>
              <a:rPr kumimoji="1" lang="ja-JP" altLang="en-US" dirty="0"/>
              <a:t>第 </a:t>
            </a:r>
            <a:r>
              <a:rPr kumimoji="1" lang="en-US" altLang="ja-JP" dirty="0"/>
              <a:t>4 </a:t>
            </a:r>
            <a:r>
              <a:rPr kumimoji="1" lang="ja-JP" altLang="en-US" dirty="0"/>
              <a:t>レベル</a:t>
            </a:r>
          </a:p>
        </p:txBody>
      </p:sp>
      <p:sp>
        <p:nvSpPr>
          <p:cNvPr id="11" name="正方形/長方形 10">
            <a:extLst>
              <a:ext uri="{FF2B5EF4-FFF2-40B4-BE49-F238E27FC236}">
                <a16:creationId xmlns:a16="http://schemas.microsoft.com/office/drawing/2014/main" id="{02AC88D2-2FC2-2E74-DAEB-D6DA368D4A99}"/>
              </a:ext>
            </a:extLst>
          </p:cNvPr>
          <p:cNvSpPr/>
          <p:nvPr/>
        </p:nvSpPr>
        <p:spPr>
          <a:xfrm>
            <a:off x="0" y="3"/>
            <a:ext cx="9144000" cy="772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13"/>
          </a:p>
        </p:txBody>
      </p:sp>
    </p:spTree>
    <p:extLst>
      <p:ext uri="{BB962C8B-B14F-4D97-AF65-F5344CB8AC3E}">
        <p14:creationId xmlns:p14="http://schemas.microsoft.com/office/powerpoint/2010/main" val="3612721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7546E26-C074-438C-8B1F-22FC2F65EE1A}" type="datetimeFigureOut">
              <a:rPr kumimoji="1" lang="ja-JP" altLang="en-US" smtClean="0"/>
              <a:t>2026/6/30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03FFC4-4EAD-4E7F-B438-B76278E64355}" type="slidenum">
              <a:rPr kumimoji="1" lang="ja-JP" altLang="en-US" smtClean="0"/>
              <a:t>‹#›</a:t>
            </a:fld>
            <a:endParaRPr kumimoji="1" lang="ja-JP" altLang="en-US"/>
          </a:p>
        </p:txBody>
      </p:sp>
    </p:spTree>
    <p:extLst>
      <p:ext uri="{BB962C8B-B14F-4D97-AF65-F5344CB8AC3E}">
        <p14:creationId xmlns:p14="http://schemas.microsoft.com/office/powerpoint/2010/main" val="2418865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37546E26-C074-438C-8B1F-22FC2F65EE1A}" type="datetimeFigureOut">
              <a:rPr kumimoji="1" lang="ja-JP" altLang="en-US" smtClean="0"/>
              <a:t>2026/6/30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803FFC4-4EAD-4E7F-B438-B76278E64355}" type="slidenum">
              <a:rPr kumimoji="1" lang="ja-JP" altLang="en-US" smtClean="0"/>
              <a:t>‹#›</a:t>
            </a:fld>
            <a:endParaRPr kumimoji="1" lang="ja-JP" altLang="en-US"/>
          </a:p>
        </p:txBody>
      </p:sp>
    </p:spTree>
    <p:extLst>
      <p:ext uri="{BB962C8B-B14F-4D97-AF65-F5344CB8AC3E}">
        <p14:creationId xmlns:p14="http://schemas.microsoft.com/office/powerpoint/2010/main" val="3333483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7546E26-C074-438C-8B1F-22FC2F65EE1A}" type="datetimeFigureOut">
              <a:rPr kumimoji="1" lang="ja-JP" altLang="en-US" smtClean="0"/>
              <a:t>2026/6/30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03FFC4-4EAD-4E7F-B438-B76278E64355}" type="slidenum">
              <a:rPr kumimoji="1" lang="ja-JP" altLang="en-US" smtClean="0"/>
              <a:t>‹#›</a:t>
            </a:fld>
            <a:endParaRPr kumimoji="1" lang="ja-JP" altLang="en-US"/>
          </a:p>
        </p:txBody>
      </p:sp>
    </p:spTree>
    <p:extLst>
      <p:ext uri="{BB962C8B-B14F-4D97-AF65-F5344CB8AC3E}">
        <p14:creationId xmlns:p14="http://schemas.microsoft.com/office/powerpoint/2010/main" val="3111584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37546E26-C074-438C-8B1F-22FC2F65EE1A}" type="datetimeFigureOut">
              <a:rPr kumimoji="1" lang="ja-JP" altLang="en-US" smtClean="0"/>
              <a:t>2026/6/30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803FFC4-4EAD-4E7F-B438-B76278E64355}" type="slidenum">
              <a:rPr kumimoji="1" lang="ja-JP" altLang="en-US" smtClean="0"/>
              <a:t>‹#›</a:t>
            </a:fld>
            <a:endParaRPr kumimoji="1" lang="ja-JP" altLang="en-US"/>
          </a:p>
        </p:txBody>
      </p:sp>
    </p:spTree>
    <p:extLst>
      <p:ext uri="{BB962C8B-B14F-4D97-AF65-F5344CB8AC3E}">
        <p14:creationId xmlns:p14="http://schemas.microsoft.com/office/powerpoint/2010/main" val="1589859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37546E26-C074-438C-8B1F-22FC2F65EE1A}" type="datetimeFigureOut">
              <a:rPr kumimoji="1" lang="ja-JP" altLang="en-US" smtClean="0"/>
              <a:t>2026/6/30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803FFC4-4EAD-4E7F-B438-B76278E64355}" type="slidenum">
              <a:rPr kumimoji="1" lang="ja-JP" altLang="en-US" smtClean="0"/>
              <a:t>‹#›</a:t>
            </a:fld>
            <a:endParaRPr kumimoji="1" lang="ja-JP" altLang="en-US"/>
          </a:p>
        </p:txBody>
      </p:sp>
    </p:spTree>
    <p:extLst>
      <p:ext uri="{BB962C8B-B14F-4D97-AF65-F5344CB8AC3E}">
        <p14:creationId xmlns:p14="http://schemas.microsoft.com/office/powerpoint/2010/main" val="3767097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7546E26-C074-438C-8B1F-22FC2F65EE1A}" type="datetimeFigureOut">
              <a:rPr kumimoji="1" lang="ja-JP" altLang="en-US" smtClean="0"/>
              <a:t>2026/6/30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803FFC4-4EAD-4E7F-B438-B76278E64355}" type="slidenum">
              <a:rPr kumimoji="1" lang="ja-JP" altLang="en-US" smtClean="0"/>
              <a:t>‹#›</a:t>
            </a:fld>
            <a:endParaRPr kumimoji="1" lang="ja-JP" altLang="en-US"/>
          </a:p>
        </p:txBody>
      </p:sp>
    </p:spTree>
    <p:extLst>
      <p:ext uri="{BB962C8B-B14F-4D97-AF65-F5344CB8AC3E}">
        <p14:creationId xmlns:p14="http://schemas.microsoft.com/office/powerpoint/2010/main" val="1811966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7546E26-C074-438C-8B1F-22FC2F65EE1A}" type="datetimeFigureOut">
              <a:rPr kumimoji="1" lang="ja-JP" altLang="en-US" smtClean="0"/>
              <a:t>2026/6/30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03FFC4-4EAD-4E7F-B438-B76278E64355}" type="slidenum">
              <a:rPr kumimoji="1" lang="ja-JP" altLang="en-US" smtClean="0"/>
              <a:t>‹#›</a:t>
            </a:fld>
            <a:endParaRPr kumimoji="1" lang="ja-JP" altLang="en-US"/>
          </a:p>
        </p:txBody>
      </p:sp>
    </p:spTree>
    <p:extLst>
      <p:ext uri="{BB962C8B-B14F-4D97-AF65-F5344CB8AC3E}">
        <p14:creationId xmlns:p14="http://schemas.microsoft.com/office/powerpoint/2010/main" val="2599450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7546E26-C074-438C-8B1F-22FC2F65EE1A}" type="datetimeFigureOut">
              <a:rPr kumimoji="1" lang="ja-JP" altLang="en-US" smtClean="0"/>
              <a:t>2026/6/30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803FFC4-4EAD-4E7F-B438-B76278E64355}" type="slidenum">
              <a:rPr kumimoji="1" lang="ja-JP" altLang="en-US" smtClean="0"/>
              <a:t>‹#›</a:t>
            </a:fld>
            <a:endParaRPr kumimoji="1" lang="ja-JP" altLang="en-US"/>
          </a:p>
        </p:txBody>
      </p:sp>
    </p:spTree>
    <p:extLst>
      <p:ext uri="{BB962C8B-B14F-4D97-AF65-F5344CB8AC3E}">
        <p14:creationId xmlns:p14="http://schemas.microsoft.com/office/powerpoint/2010/main" val="718297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546E26-C074-438C-8B1F-22FC2F65EE1A}" type="datetimeFigureOut">
              <a:rPr kumimoji="1" lang="ja-JP" altLang="en-US" smtClean="0"/>
              <a:t>2026/6/30</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03FFC4-4EAD-4E7F-B438-B76278E64355}" type="slidenum">
              <a:rPr kumimoji="1" lang="ja-JP" altLang="en-US" smtClean="0"/>
              <a:t>‹#›</a:t>
            </a:fld>
            <a:endParaRPr kumimoji="1" lang="ja-JP" altLang="en-US"/>
          </a:p>
        </p:txBody>
      </p:sp>
    </p:spTree>
    <p:extLst>
      <p:ext uri="{BB962C8B-B14F-4D97-AF65-F5344CB8AC3E}">
        <p14:creationId xmlns:p14="http://schemas.microsoft.com/office/powerpoint/2010/main" val="596733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28D28-7033-6408-0760-1BFE7E40000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7FBE16C-97AD-B4ED-587D-5FE386263AE3}"/>
              </a:ext>
            </a:extLst>
          </p:cNvPr>
          <p:cNvSpPr>
            <a:spLocks noGrp="1"/>
          </p:cNvSpPr>
          <p:nvPr>
            <p:ph type="title"/>
          </p:nvPr>
        </p:nvSpPr>
        <p:spPr>
          <a:xfrm>
            <a:off x="457200" y="274638"/>
            <a:ext cx="8229600" cy="634082"/>
          </a:xfrm>
        </p:spPr>
        <p:txBody>
          <a:bodyPr>
            <a:normAutofit fontScale="90000"/>
          </a:bodyPr>
          <a:lstStyle/>
          <a:p>
            <a:r>
              <a:rPr kumimoji="1" lang="ja-JP" altLang="en-US" dirty="0"/>
              <a:t>回答の一例</a:t>
            </a:r>
          </a:p>
        </p:txBody>
      </p:sp>
      <p:graphicFrame>
        <p:nvGraphicFramePr>
          <p:cNvPr id="4" name="コンテンツ プレースホルダー 3">
            <a:extLst>
              <a:ext uri="{FF2B5EF4-FFF2-40B4-BE49-F238E27FC236}">
                <a16:creationId xmlns:a16="http://schemas.microsoft.com/office/drawing/2014/main" id="{BA1C37C9-5DC2-85AF-FC83-6FB8CEBC5133}"/>
              </a:ext>
            </a:extLst>
          </p:cNvPr>
          <p:cNvGraphicFramePr>
            <a:graphicFrameLocks noGrp="1"/>
          </p:cNvGraphicFramePr>
          <p:nvPr>
            <p:ph idx="1"/>
            <p:extLst>
              <p:ext uri="{D42A27DB-BD31-4B8C-83A1-F6EECF244321}">
                <p14:modId xmlns:p14="http://schemas.microsoft.com/office/powerpoint/2010/main" val="2041490080"/>
              </p:ext>
            </p:extLst>
          </p:nvPr>
        </p:nvGraphicFramePr>
        <p:xfrm>
          <a:off x="457200" y="1124744"/>
          <a:ext cx="8229600" cy="5486868"/>
        </p:xfrm>
        <a:graphic>
          <a:graphicData uri="http://schemas.openxmlformats.org/drawingml/2006/table">
            <a:tbl>
              <a:tblPr firstRow="1" bandRow="1">
                <a:tableStyleId>{5940675A-B579-460E-94D1-54222C63F5DA}</a:tableStyleId>
              </a:tblPr>
              <a:tblGrid>
                <a:gridCol w="6203032">
                  <a:extLst>
                    <a:ext uri="{9D8B030D-6E8A-4147-A177-3AD203B41FA5}">
                      <a16:colId xmlns:a16="http://schemas.microsoft.com/office/drawing/2014/main" val="2511285784"/>
                    </a:ext>
                  </a:extLst>
                </a:gridCol>
                <a:gridCol w="2026568">
                  <a:extLst>
                    <a:ext uri="{9D8B030D-6E8A-4147-A177-3AD203B41FA5}">
                      <a16:colId xmlns:a16="http://schemas.microsoft.com/office/drawing/2014/main" val="2579724273"/>
                    </a:ext>
                  </a:extLst>
                </a:gridCol>
              </a:tblGrid>
              <a:tr h="1234674">
                <a:tc>
                  <a:txBody>
                    <a:bodyPr/>
                    <a:lstStyle/>
                    <a:p>
                      <a:r>
                        <a:rPr kumimoji="1" lang="ja-JP" altLang="en-US" dirty="0">
                          <a:latin typeface="HGP創英角ｺﾞｼｯｸUB" panose="020B0900000000000000" pitchFamily="50" charset="-128"/>
                          <a:ea typeface="HGP創英角ｺﾞｼｯｸUB" panose="020B0900000000000000" pitchFamily="50" charset="-128"/>
                        </a:rPr>
                        <a:t>コントローラーの上司</a:t>
                      </a:r>
                      <a:br>
                        <a:rPr kumimoji="1" lang="en-US" altLang="ja-JP" dirty="0"/>
                      </a:br>
                      <a:r>
                        <a:rPr lang="ja-JP" altLang="ja-JP" sz="1400" dirty="0"/>
                        <a:t>「課長、ご報告します。見積書の提出が予定より1日遅れます。原因は、お客様から追加仕様の確認依頼があり、金額を再計算する必要が生じたためです。本日中に確認を終え、明日の午前中にはお客様へ提出できます。お客様への連絡は、今から私が行います。」</a:t>
                      </a:r>
                      <a:endParaRPr kumimoji="1" lang="ja-JP" altLang="en-US" sz="1400" dirty="0"/>
                    </a:p>
                  </a:txBody>
                  <a:tcPr/>
                </a:tc>
                <a:tc>
                  <a:txBody>
                    <a:bodyPr/>
                    <a:lstStyle/>
                    <a:p>
                      <a:pPr marL="285750" indent="-285750">
                        <a:buFont typeface="Arial" panose="020B0604020202020204" pitchFamily="34" charset="0"/>
                        <a:buChar char="•"/>
                      </a:pPr>
                      <a:r>
                        <a:rPr lang="ja-JP" altLang="ja-JP" sz="1600" dirty="0"/>
                        <a:t>結論から話す </a:t>
                      </a:r>
                      <a:endParaRPr lang="en-US" altLang="ja-JP" sz="1600" dirty="0"/>
                    </a:p>
                    <a:p>
                      <a:pPr marL="285750" indent="-285750">
                        <a:buFont typeface="Arial" panose="020B0604020202020204" pitchFamily="34" charset="0"/>
                        <a:buChar char="•"/>
                      </a:pPr>
                      <a:r>
                        <a:rPr lang="ja-JP" altLang="ja-JP" sz="1600" dirty="0"/>
                        <a:t>必要な情報だけ伝える </a:t>
                      </a:r>
                      <a:endParaRPr lang="en-US" altLang="ja-JP" sz="1600" dirty="0"/>
                    </a:p>
                    <a:p>
                      <a:pPr marL="285750" indent="-285750">
                        <a:buFont typeface="Arial" panose="020B0604020202020204" pitchFamily="34" charset="0"/>
                        <a:buChar char="•"/>
                      </a:pPr>
                      <a:r>
                        <a:rPr lang="ja-JP" altLang="ja-JP" sz="1600" dirty="0"/>
                        <a:t>対応策まで示す</a:t>
                      </a:r>
                      <a:endParaRPr kumimoji="1" lang="ja-JP" altLang="en-US" sz="1600" dirty="0"/>
                    </a:p>
                  </a:txBody>
                  <a:tcPr/>
                </a:tc>
                <a:extLst>
                  <a:ext uri="{0D108BD9-81ED-4DB2-BD59-A6C34878D82A}">
                    <a16:rowId xmlns:a16="http://schemas.microsoft.com/office/drawing/2014/main" val="2075476346"/>
                  </a:ext>
                </a:extLst>
              </a:tr>
              <a:tr h="1234674">
                <a:tc>
                  <a:txBody>
                    <a:bodyPr/>
                    <a:lstStyle/>
                    <a:p>
                      <a:r>
                        <a:rPr kumimoji="1" lang="ja-JP" altLang="en-US" dirty="0">
                          <a:latin typeface="HGP創英角ｺﾞｼｯｸUB" panose="020B0900000000000000" pitchFamily="50" charset="-128"/>
                          <a:ea typeface="HGP創英角ｺﾞｼｯｸUB" panose="020B0900000000000000" pitchFamily="50" charset="-128"/>
                        </a:rPr>
                        <a:t>プロモーターの上司</a:t>
                      </a:r>
                      <a:endParaRPr kumimoji="1" lang="en-US" altLang="ja-JP" dirty="0">
                        <a:latin typeface="HGP創英角ｺﾞｼｯｸUB" panose="020B0900000000000000" pitchFamily="50" charset="-128"/>
                        <a:ea typeface="HGP創英角ｺﾞｼｯｸUB" panose="020B0900000000000000" pitchFamily="50" charset="-128"/>
                      </a:endParaRPr>
                    </a:p>
                    <a:p>
                      <a:r>
                        <a:rPr lang="ja-JP" altLang="ja-JP" sz="1400" dirty="0"/>
                        <a:t>「課長、ご報告があります。見積書ですが、お客様から追加仕様のご要望があり、予定どおりの提出が難しくなりました。そのため、提出は1日遅れる見込みです。ただ、その分、お客様のご要望を反映した内容にできます。お客様へのご説明の仕方も含めて、一度ご相談させていただけますか。」</a:t>
                      </a:r>
                      <a:endParaRPr kumimoji="1" lang="ja-JP" altLang="en-US" sz="1400" dirty="0">
                        <a:latin typeface="HGP創英角ｺﾞｼｯｸUB" panose="020B0900000000000000" pitchFamily="50" charset="-128"/>
                        <a:ea typeface="HGP創英角ｺﾞｼｯｸUB" panose="020B0900000000000000" pitchFamily="50" charset="-128"/>
                      </a:endParaRPr>
                    </a:p>
                  </a:txBody>
                  <a:tcPr/>
                </a:tc>
                <a:tc>
                  <a:txBody>
                    <a:bodyPr/>
                    <a:lstStyle/>
                    <a:p>
                      <a:pPr marL="285750" indent="-285750">
                        <a:buFont typeface="Arial" panose="020B0604020202020204" pitchFamily="34" charset="0"/>
                        <a:buChar char="•"/>
                      </a:pPr>
                      <a:r>
                        <a:rPr lang="ja-JP" altLang="ja-JP" sz="1600" dirty="0"/>
                        <a:t>一方的に話さず対話を促す</a:t>
                      </a:r>
                      <a:endParaRPr lang="en-US" altLang="ja-JP" sz="1600" dirty="0"/>
                    </a:p>
                    <a:p>
                      <a:pPr marL="285750" indent="-285750">
                        <a:buFont typeface="Arial" panose="020B0604020202020204" pitchFamily="34" charset="0"/>
                        <a:buChar char="•"/>
                      </a:pPr>
                      <a:r>
                        <a:rPr lang="ja-JP" altLang="ja-JP" sz="1600" dirty="0"/>
                        <a:t>相手が意見を出しやすい形にする</a:t>
                      </a:r>
                      <a:endParaRPr kumimoji="1" lang="ja-JP" altLang="en-US" sz="1600" dirty="0"/>
                    </a:p>
                  </a:txBody>
                  <a:tcPr/>
                </a:tc>
                <a:extLst>
                  <a:ext uri="{0D108BD9-81ED-4DB2-BD59-A6C34878D82A}">
                    <a16:rowId xmlns:a16="http://schemas.microsoft.com/office/drawing/2014/main" val="3656087777"/>
                  </a:ext>
                </a:extLst>
              </a:tr>
              <a:tr h="1429622">
                <a:tc>
                  <a:txBody>
                    <a:bodyPr/>
                    <a:lstStyle/>
                    <a:p>
                      <a:r>
                        <a:rPr kumimoji="1" lang="ja-JP" altLang="en-US" dirty="0">
                          <a:latin typeface="HGP創英角ｺﾞｼｯｸUB" panose="020B0900000000000000" pitchFamily="50" charset="-128"/>
                          <a:ea typeface="HGP創英角ｺﾞｼｯｸUB" panose="020B0900000000000000" pitchFamily="50" charset="-128"/>
                        </a:rPr>
                        <a:t>サポーターの上司</a:t>
                      </a:r>
                      <a:endParaRPr kumimoji="1" lang="en-US" altLang="ja-JP" dirty="0">
                        <a:latin typeface="HGP創英角ｺﾞｼｯｸUB" panose="020B0900000000000000" pitchFamily="50" charset="-128"/>
                        <a:ea typeface="HGP創英角ｺﾞｼｯｸUB" panose="020B0900000000000000" pitchFamily="50" charset="-128"/>
                      </a:endParaRPr>
                    </a:p>
                    <a:p>
                      <a:r>
                        <a:rPr lang="ja-JP" altLang="ja-JP" sz="1400" dirty="0"/>
                        <a:t>「課長、お時間よろしいでしょうか。見積書についてご報告があります。お客様から追加仕様の確認依頼があり、その確認に時間が必要になりました。そのため、提出が予定より1日遅れる見込みです。ご迷惑をお掛けしないよう、お客様には事情をご説明し、提出予定日もお伝えしたいと考えています。この進め方でよろしいでしょうか。」</a:t>
                      </a:r>
                      <a:endParaRPr kumimoji="1" lang="ja-JP" altLang="en-US" sz="1400" dirty="0">
                        <a:latin typeface="HGP創英角ｺﾞｼｯｸUB" panose="020B0900000000000000" pitchFamily="50" charset="-128"/>
                        <a:ea typeface="HGP創英角ｺﾞｼｯｸUB" panose="020B0900000000000000" pitchFamily="50" charset="-128"/>
                      </a:endParaRPr>
                    </a:p>
                  </a:txBody>
                  <a:tcPr/>
                </a:tc>
                <a:tc>
                  <a:txBody>
                    <a:bodyPr/>
                    <a:lstStyle/>
                    <a:p>
                      <a:pPr marL="285750" indent="-285750">
                        <a:buFont typeface="Arial" panose="020B0604020202020204" pitchFamily="34" charset="0"/>
                        <a:buChar char="•"/>
                      </a:pPr>
                      <a:r>
                        <a:rPr lang="ja-JP" altLang="ja-JP" sz="1600" dirty="0"/>
                        <a:t>丁寧な入り方 </a:t>
                      </a:r>
                      <a:endParaRPr lang="en-US" altLang="ja-JP" sz="1600" dirty="0"/>
                    </a:p>
                    <a:p>
                      <a:pPr marL="285750" indent="-285750">
                        <a:buFont typeface="Arial" panose="020B0604020202020204" pitchFamily="34" charset="0"/>
                        <a:buChar char="•"/>
                      </a:pPr>
                      <a:r>
                        <a:rPr lang="ja-JP" altLang="ja-JP" sz="1600" dirty="0"/>
                        <a:t>経緯を順序立てて説明 </a:t>
                      </a:r>
                      <a:endParaRPr lang="en-US" altLang="ja-JP" sz="1600" dirty="0"/>
                    </a:p>
                    <a:p>
                      <a:pPr marL="285750" indent="-285750">
                        <a:buFont typeface="Arial" panose="020B0604020202020204" pitchFamily="34" charset="0"/>
                        <a:buChar char="•"/>
                      </a:pPr>
                      <a:r>
                        <a:rPr lang="ja-JP" altLang="ja-JP" sz="1600" dirty="0"/>
                        <a:t>確認を取りながら進める</a:t>
                      </a:r>
                      <a:endParaRPr kumimoji="1" lang="ja-JP" altLang="en-US" sz="1600" dirty="0"/>
                    </a:p>
                  </a:txBody>
                  <a:tcPr/>
                </a:tc>
                <a:extLst>
                  <a:ext uri="{0D108BD9-81ED-4DB2-BD59-A6C34878D82A}">
                    <a16:rowId xmlns:a16="http://schemas.microsoft.com/office/drawing/2014/main" val="3612372268"/>
                  </a:ext>
                </a:extLst>
              </a:tr>
              <a:tr h="1429622">
                <a:tc>
                  <a:txBody>
                    <a:bodyPr/>
                    <a:lstStyle/>
                    <a:p>
                      <a:r>
                        <a:rPr kumimoji="1" lang="ja-JP" altLang="en-US" dirty="0">
                          <a:latin typeface="HGP創英角ｺﾞｼｯｸUB" panose="020B0900000000000000" pitchFamily="50" charset="-128"/>
                          <a:ea typeface="HGP創英角ｺﾞｼｯｸUB" panose="020B0900000000000000" pitchFamily="50" charset="-128"/>
                        </a:rPr>
                        <a:t>アナライザーの上司</a:t>
                      </a:r>
                      <a:endParaRPr kumimoji="1" lang="en-US" altLang="ja-JP" dirty="0">
                        <a:latin typeface="HGP創英角ｺﾞｼｯｸUB" panose="020B0900000000000000" pitchFamily="50" charset="-128"/>
                        <a:ea typeface="HGP創英角ｺﾞｼｯｸUB" panose="020B0900000000000000" pitchFamily="50" charset="-128"/>
                      </a:endParaRPr>
                    </a:p>
                    <a:p>
                      <a:r>
                        <a:rPr lang="ja-JP" altLang="ja-JP" sz="1400" dirty="0"/>
                        <a:t>「課長、ご報告します。見積書の提出予定日は本日でしたが、明日に変更となる見込みです。理由は、お客様から追加仕様3項目の確認依頼があり、金額の再計算が必要になったためです。本日16時までに再計算を終え、最終確認後、明日10時に提出する予定です。お客様への連絡は提出予定時刻をお伝えする内容で進めようと考えています。」</a:t>
                      </a:r>
                      <a:endParaRPr kumimoji="1" lang="ja-JP" altLang="en-US" sz="1400" dirty="0">
                        <a:latin typeface="HGP創英角ｺﾞｼｯｸUB" panose="020B0900000000000000" pitchFamily="50" charset="-128"/>
                        <a:ea typeface="HGP創英角ｺﾞｼｯｸUB" panose="020B0900000000000000" pitchFamily="50" charset="-128"/>
                      </a:endParaRPr>
                    </a:p>
                  </a:txBody>
                  <a:tcPr/>
                </a:tc>
                <a:tc>
                  <a:txBody>
                    <a:bodyPr/>
                    <a:lstStyle/>
                    <a:p>
                      <a:pPr marL="285750" indent="-285750">
                        <a:buFont typeface="Arial" panose="020B0604020202020204" pitchFamily="34" charset="0"/>
                        <a:buChar char="•"/>
                      </a:pPr>
                      <a:r>
                        <a:rPr lang="ja-JP" altLang="ja-JP" sz="1600" dirty="0"/>
                        <a:t>時系列と事実を整理 </a:t>
                      </a:r>
                    </a:p>
                    <a:p>
                      <a:pPr marL="285750" indent="-285750">
                        <a:buFont typeface="Arial" panose="020B0604020202020204" pitchFamily="34" charset="0"/>
                        <a:buChar char="•"/>
                      </a:pPr>
                      <a:r>
                        <a:rPr lang="ja-JP" altLang="ja-JP" sz="1600" dirty="0"/>
                        <a:t>数字や具体的な情報を入れる </a:t>
                      </a:r>
                    </a:p>
                    <a:p>
                      <a:pPr marL="285750" indent="-285750">
                        <a:buFont typeface="Arial" panose="020B0604020202020204" pitchFamily="34" charset="0"/>
                        <a:buChar char="•"/>
                      </a:pPr>
                      <a:r>
                        <a:rPr lang="ja-JP" altLang="ja-JP" sz="1600" dirty="0"/>
                        <a:t>根拠を明確にする </a:t>
                      </a:r>
                    </a:p>
                    <a:p>
                      <a:endParaRPr kumimoji="1" lang="ja-JP" altLang="en-US" dirty="0"/>
                    </a:p>
                  </a:txBody>
                  <a:tcPr/>
                </a:tc>
                <a:extLst>
                  <a:ext uri="{0D108BD9-81ED-4DB2-BD59-A6C34878D82A}">
                    <a16:rowId xmlns:a16="http://schemas.microsoft.com/office/drawing/2014/main" val="219313530"/>
                  </a:ext>
                </a:extLst>
              </a:tr>
            </a:tbl>
          </a:graphicData>
        </a:graphic>
      </p:graphicFrame>
    </p:spTree>
    <p:extLst>
      <p:ext uri="{BB962C8B-B14F-4D97-AF65-F5344CB8AC3E}">
        <p14:creationId xmlns:p14="http://schemas.microsoft.com/office/powerpoint/2010/main" val="209711108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5304</TotalTime>
  <Words>380</Words>
  <Application>Microsoft Office PowerPoint</Application>
  <PresentationFormat>画面に合わせる (4:3)</PresentationFormat>
  <Paragraphs>19</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HGP創英角ｺﾞｼｯｸUB</vt:lpstr>
      <vt:lpstr>HGS創英角ｺﾞｼｯｸUB</vt:lpstr>
      <vt:lpstr>ＭＳ Ｐゴシック</vt:lpstr>
      <vt:lpstr>ＭＳ ゴシック</vt:lpstr>
      <vt:lpstr>Arial</vt:lpstr>
      <vt:lpstr>Calibri</vt:lpstr>
      <vt:lpstr>Wingdings</vt:lpstr>
      <vt:lpstr>Office ​​テーマ</vt:lpstr>
      <vt:lpstr>回答の一例</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2016年度新入社員向け  電話応対基礎1日公開講座</dc:title>
  <dc:creator>kumiko</dc:creator>
  <cp:lastModifiedBy>Kumiko Sasazaki</cp:lastModifiedBy>
  <cp:revision>114</cp:revision>
  <cp:lastPrinted>2021-05-18T21:36:19Z</cp:lastPrinted>
  <dcterms:created xsi:type="dcterms:W3CDTF">2016-04-18T20:15:38Z</dcterms:created>
  <dcterms:modified xsi:type="dcterms:W3CDTF">2026-06-30T04:29:07Z</dcterms:modified>
</cp:coreProperties>
</file>